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57" r:id="rId4"/>
    <p:sldId id="258" r:id="rId5"/>
    <p:sldId id="279" r:id="rId6"/>
    <p:sldId id="269" r:id="rId7"/>
    <p:sldId id="270" r:id="rId8"/>
    <p:sldId id="271" r:id="rId9"/>
    <p:sldId id="272" r:id="rId10"/>
    <p:sldId id="273" r:id="rId11"/>
    <p:sldId id="274" r:id="rId12"/>
    <p:sldId id="275" r:id="rId13"/>
    <p:sldId id="259" r:id="rId14"/>
    <p:sldId id="261" r:id="rId15"/>
    <p:sldId id="262"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2" d="100"/>
          <a:sy n="112"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A621B7DA-1067-4134-AC95-388F68EED33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52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4700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922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095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2921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236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2856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274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621B7DA-1067-4134-AC95-388F68EED332}" type="slidenum">
              <a:rPr lang="zh-CN" altLang="en-US" smtClean="0"/>
              <a:t>‹#›</a:t>
            </a:fld>
            <a:endParaRPr lang="zh-CN" altLang="en-US"/>
          </a:p>
        </p:txBody>
      </p:sp>
    </p:spTree>
    <p:extLst>
      <p:ext uri="{BB962C8B-B14F-4D97-AF65-F5344CB8AC3E}">
        <p14:creationId xmlns:p14="http://schemas.microsoft.com/office/powerpoint/2010/main" val="214889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D0F3CD9-C3B2-4DD5-88FE-1E076E2F8C31}" type="datetimeFigureOut">
              <a:rPr lang="zh-CN" altLang="en-US" smtClean="0"/>
              <a:t>2018/5/23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548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D0F3CD9-C3B2-4DD5-88FE-1E076E2F8C31}" type="datetimeFigureOut">
              <a:rPr lang="zh-CN" altLang="en-US" smtClean="0"/>
              <a:t>2018/5/23</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A621B7DA-1067-4134-AC95-388F68EED33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531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D0F3CD9-C3B2-4DD5-88FE-1E076E2F8C31}" type="datetimeFigureOut">
              <a:rPr lang="zh-CN" altLang="en-US" smtClean="0"/>
              <a:t>2018/5/23</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621B7DA-1067-4134-AC95-388F68EED33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434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67B76E-4B39-42C4-8C60-C01373E67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80404" y="-360292"/>
            <a:ext cx="6087560" cy="6808144"/>
          </a:xfrm>
          <a:prstGeom prst="rect">
            <a:avLst/>
          </a:prstGeom>
        </p:spPr>
      </p:pic>
      <p:sp>
        <p:nvSpPr>
          <p:cNvPr id="2" name="标题 1">
            <a:extLst>
              <a:ext uri="{FF2B5EF4-FFF2-40B4-BE49-F238E27FC236}">
                <a16:creationId xmlns:a16="http://schemas.microsoft.com/office/drawing/2014/main" id="{66AFB82C-FFB8-471B-9F91-644EF3EAA711}"/>
              </a:ext>
            </a:extLst>
          </p:cNvPr>
          <p:cNvSpPr>
            <a:spLocks noGrp="1"/>
          </p:cNvSpPr>
          <p:nvPr>
            <p:ph type="ctrTitle"/>
          </p:nvPr>
        </p:nvSpPr>
        <p:spPr>
          <a:xfrm>
            <a:off x="2751745" y="-1076770"/>
            <a:ext cx="9807166" cy="1771303"/>
          </a:xfrm>
        </p:spPr>
        <p:txBody>
          <a:bodyPr>
            <a:normAutofit/>
          </a:bodyPr>
          <a:lstStyle/>
          <a:p>
            <a:r>
              <a:rPr lang="zh-CN" altLang="en-US" sz="3600" dirty="0"/>
              <a:t>安徽航华电子科技有限公司</a:t>
            </a:r>
          </a:p>
        </p:txBody>
      </p:sp>
    </p:spTree>
    <p:extLst>
      <p:ext uri="{BB962C8B-B14F-4D97-AF65-F5344CB8AC3E}">
        <p14:creationId xmlns:p14="http://schemas.microsoft.com/office/powerpoint/2010/main" val="9458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4981D-1D93-4A2F-875A-6CCCF48D68F7}"/>
              </a:ext>
            </a:extLst>
          </p:cNvPr>
          <p:cNvSpPr>
            <a:spLocks noGrp="1"/>
          </p:cNvSpPr>
          <p:nvPr>
            <p:ph type="title"/>
          </p:nvPr>
        </p:nvSpPr>
        <p:spPr/>
        <p:txBody>
          <a:bodyPr/>
          <a:lstStyle/>
          <a:p>
            <a:r>
              <a:rPr lang="zh-CN" altLang="en-US" dirty="0"/>
              <a:t>燃气热水炉展示</a:t>
            </a:r>
          </a:p>
        </p:txBody>
      </p:sp>
      <p:pic>
        <p:nvPicPr>
          <p:cNvPr id="5" name="内容占位符 4">
            <a:extLst>
              <a:ext uri="{FF2B5EF4-FFF2-40B4-BE49-F238E27FC236}">
                <a16:creationId xmlns:a16="http://schemas.microsoft.com/office/drawing/2014/main" id="{5FAD11C2-0FD6-4A5C-BC5B-38DE9E12D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956305"/>
            <a:ext cx="4308286" cy="3419000"/>
          </a:xfrm>
        </p:spPr>
      </p:pic>
      <p:pic>
        <p:nvPicPr>
          <p:cNvPr id="7" name="图片 6">
            <a:extLst>
              <a:ext uri="{FF2B5EF4-FFF2-40B4-BE49-F238E27FC236}">
                <a16:creationId xmlns:a16="http://schemas.microsoft.com/office/drawing/2014/main" id="{4FBD96A8-C6C5-4533-8C8B-B41012E51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466" y="1956305"/>
            <a:ext cx="4977383" cy="3419000"/>
          </a:xfrm>
          <a:prstGeom prst="rect">
            <a:avLst/>
          </a:prstGeom>
        </p:spPr>
      </p:pic>
    </p:spTree>
    <p:extLst>
      <p:ext uri="{BB962C8B-B14F-4D97-AF65-F5344CB8AC3E}">
        <p14:creationId xmlns:p14="http://schemas.microsoft.com/office/powerpoint/2010/main" val="293717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FCECC-C227-4CCB-95B8-4DDA6F035AB2}"/>
              </a:ext>
            </a:extLst>
          </p:cNvPr>
          <p:cNvSpPr>
            <a:spLocks noGrp="1"/>
          </p:cNvSpPr>
          <p:nvPr>
            <p:ph type="title"/>
          </p:nvPr>
        </p:nvSpPr>
        <p:spPr/>
        <p:txBody>
          <a:bodyPr/>
          <a:lstStyle/>
          <a:p>
            <a:r>
              <a:rPr lang="zh-CN" altLang="en-US" dirty="0"/>
              <a:t>燃气热水炉</a:t>
            </a:r>
          </a:p>
        </p:txBody>
      </p:sp>
      <p:pic>
        <p:nvPicPr>
          <p:cNvPr id="5" name="内容占位符 4">
            <a:extLst>
              <a:ext uri="{FF2B5EF4-FFF2-40B4-BE49-F238E27FC236}">
                <a16:creationId xmlns:a16="http://schemas.microsoft.com/office/drawing/2014/main" id="{BB6B33AC-0208-40EA-9172-2685F9CAAE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947758"/>
            <a:ext cx="5057849" cy="3449638"/>
          </a:xfrm>
        </p:spPr>
      </p:pic>
      <p:pic>
        <p:nvPicPr>
          <p:cNvPr id="7" name="图片 6">
            <a:extLst>
              <a:ext uri="{FF2B5EF4-FFF2-40B4-BE49-F238E27FC236}">
                <a16:creationId xmlns:a16="http://schemas.microsoft.com/office/drawing/2014/main" id="{F4454744-4A16-4EF6-A6D4-8D365A49B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631" y="1940186"/>
            <a:ext cx="4408224" cy="3449637"/>
          </a:xfrm>
          <a:prstGeom prst="rect">
            <a:avLst/>
          </a:prstGeom>
        </p:spPr>
      </p:pic>
    </p:spTree>
    <p:extLst>
      <p:ext uri="{BB962C8B-B14F-4D97-AF65-F5344CB8AC3E}">
        <p14:creationId xmlns:p14="http://schemas.microsoft.com/office/powerpoint/2010/main" val="385134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4EA5F-EA00-4FE5-B2E3-617532CC5948}"/>
              </a:ext>
            </a:extLst>
          </p:cNvPr>
          <p:cNvSpPr>
            <a:spLocks noGrp="1"/>
          </p:cNvSpPr>
          <p:nvPr>
            <p:ph type="title"/>
          </p:nvPr>
        </p:nvSpPr>
        <p:spPr/>
        <p:txBody>
          <a:bodyPr/>
          <a:lstStyle/>
          <a:p>
            <a:r>
              <a:rPr lang="zh-CN" altLang="en-US" dirty="0"/>
              <a:t>燃气热水炉</a:t>
            </a:r>
          </a:p>
        </p:txBody>
      </p:sp>
      <p:pic>
        <p:nvPicPr>
          <p:cNvPr id="5" name="内容占位符 4">
            <a:extLst>
              <a:ext uri="{FF2B5EF4-FFF2-40B4-BE49-F238E27FC236}">
                <a16:creationId xmlns:a16="http://schemas.microsoft.com/office/drawing/2014/main" id="{7F5806A1-125C-43E7-954A-27E8BE9DE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152858"/>
            <a:ext cx="5028932" cy="3449638"/>
          </a:xfrm>
        </p:spPr>
      </p:pic>
      <p:pic>
        <p:nvPicPr>
          <p:cNvPr id="7" name="图片 6">
            <a:extLst>
              <a:ext uri="{FF2B5EF4-FFF2-40B4-BE49-F238E27FC236}">
                <a16:creationId xmlns:a16="http://schemas.microsoft.com/office/drawing/2014/main" id="{F6E0ADAB-CB17-4A06-B941-9EFEF040E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897" y="2152858"/>
            <a:ext cx="4417957" cy="3449638"/>
          </a:xfrm>
          <a:prstGeom prst="rect">
            <a:avLst/>
          </a:prstGeom>
        </p:spPr>
      </p:pic>
    </p:spTree>
    <p:extLst>
      <p:ext uri="{BB962C8B-B14F-4D97-AF65-F5344CB8AC3E}">
        <p14:creationId xmlns:p14="http://schemas.microsoft.com/office/powerpoint/2010/main" val="372007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185D9-90E5-450B-80C6-437FD2E93992}"/>
              </a:ext>
            </a:extLst>
          </p:cNvPr>
          <p:cNvSpPr>
            <a:spLocks noGrp="1"/>
          </p:cNvSpPr>
          <p:nvPr>
            <p:ph type="title"/>
          </p:nvPr>
        </p:nvSpPr>
        <p:spPr/>
        <p:txBody>
          <a:bodyPr/>
          <a:lstStyle/>
          <a:p>
            <a:r>
              <a:rPr lang="zh-CN" altLang="en-US" dirty="0"/>
              <a:t>第三模块：样板工程介绍</a:t>
            </a:r>
          </a:p>
        </p:txBody>
      </p:sp>
      <p:sp>
        <p:nvSpPr>
          <p:cNvPr id="3" name="内容占位符 2">
            <a:extLst>
              <a:ext uri="{FF2B5EF4-FFF2-40B4-BE49-F238E27FC236}">
                <a16:creationId xmlns:a16="http://schemas.microsoft.com/office/drawing/2014/main" id="{4C706D33-9095-4426-B057-A855AD922AA9}"/>
              </a:ext>
            </a:extLst>
          </p:cNvPr>
          <p:cNvSpPr>
            <a:spLocks noGrp="1"/>
          </p:cNvSpPr>
          <p:nvPr>
            <p:ph idx="1"/>
          </p:nvPr>
        </p:nvSpPr>
        <p:spPr/>
        <p:txBody>
          <a:bodyPr/>
          <a:lstStyle/>
          <a:p>
            <a:r>
              <a:rPr lang="zh-CN" altLang="en-US" dirty="0"/>
              <a:t>泗县中医院项目介绍</a:t>
            </a:r>
            <a:endParaRPr lang="en-US" altLang="zh-CN" dirty="0"/>
          </a:p>
          <a:p>
            <a:r>
              <a:rPr lang="zh-CN" altLang="en-US" dirty="0"/>
              <a:t>泗县一中项目介绍</a:t>
            </a:r>
            <a:endParaRPr lang="en-US" altLang="zh-CN" dirty="0"/>
          </a:p>
          <a:p>
            <a:r>
              <a:rPr lang="zh-CN" altLang="en-US" dirty="0"/>
              <a:t>泗县人们医院项目介绍</a:t>
            </a:r>
            <a:endParaRPr lang="en-US" altLang="zh-CN" dirty="0"/>
          </a:p>
          <a:p>
            <a:r>
              <a:rPr lang="zh-CN" altLang="en-US" dirty="0"/>
              <a:t>阜阳十中项目介绍</a:t>
            </a:r>
          </a:p>
        </p:txBody>
      </p:sp>
    </p:spTree>
    <p:extLst>
      <p:ext uri="{BB962C8B-B14F-4D97-AF65-F5344CB8AC3E}">
        <p14:creationId xmlns:p14="http://schemas.microsoft.com/office/powerpoint/2010/main" val="349100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49AC5-AC99-4EF9-A41F-37191BF09DE2}"/>
              </a:ext>
            </a:extLst>
          </p:cNvPr>
          <p:cNvSpPr>
            <a:spLocks noGrp="1"/>
          </p:cNvSpPr>
          <p:nvPr>
            <p:ph type="title"/>
          </p:nvPr>
        </p:nvSpPr>
        <p:spPr>
          <a:xfrm>
            <a:off x="1451579" y="804519"/>
            <a:ext cx="9603275" cy="676495"/>
          </a:xfrm>
        </p:spPr>
        <p:txBody>
          <a:bodyPr>
            <a:normAutofit fontScale="90000"/>
          </a:bodyPr>
          <a:lstStyle/>
          <a:p>
            <a:r>
              <a:rPr lang="zh-CN" altLang="en-US" sz="2200" b="1" dirty="0"/>
              <a:t>空气能</a:t>
            </a:r>
            <a:r>
              <a:rPr lang="en-US" altLang="zh-CN" sz="2200" b="1" dirty="0"/>
              <a:t>+</a:t>
            </a:r>
            <a:r>
              <a:rPr lang="zh-CN" altLang="en-US" sz="2200" b="1" dirty="0"/>
              <a:t>太阳能热水系统组合方案</a:t>
            </a:r>
            <a:br>
              <a:rPr lang="zh-CN" altLang="en-US" dirty="0"/>
            </a:br>
            <a:br>
              <a:rPr lang="en-US" altLang="zh-CN" dirty="0"/>
            </a:br>
            <a:endParaRPr lang="zh-CN" altLang="en-US" dirty="0"/>
          </a:p>
        </p:txBody>
      </p:sp>
      <p:pic>
        <p:nvPicPr>
          <p:cNvPr id="11" name="内容占位符 10">
            <a:extLst>
              <a:ext uri="{FF2B5EF4-FFF2-40B4-BE49-F238E27FC236}">
                <a16:creationId xmlns:a16="http://schemas.microsoft.com/office/drawing/2014/main" id="{26A0A4A5-21B2-4985-9352-BF2AFD6CF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699" y="1912278"/>
            <a:ext cx="4599517" cy="3449638"/>
          </a:xfrm>
        </p:spPr>
      </p:pic>
      <p:pic>
        <p:nvPicPr>
          <p:cNvPr id="13" name="图片 12">
            <a:extLst>
              <a:ext uri="{FF2B5EF4-FFF2-40B4-BE49-F238E27FC236}">
                <a16:creationId xmlns:a16="http://schemas.microsoft.com/office/drawing/2014/main" id="{C854A1CC-5B49-4B2E-BA6A-B9263909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216" y="1912278"/>
            <a:ext cx="4599517" cy="3449638"/>
          </a:xfrm>
          <a:prstGeom prst="rect">
            <a:avLst/>
          </a:prstGeom>
        </p:spPr>
      </p:pic>
    </p:spTree>
    <p:extLst>
      <p:ext uri="{BB962C8B-B14F-4D97-AF65-F5344CB8AC3E}">
        <p14:creationId xmlns:p14="http://schemas.microsoft.com/office/powerpoint/2010/main" val="256020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503BCE9-ED13-47A7-B108-C5E48F9FF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97197" y="2316034"/>
            <a:ext cx="3698262" cy="2773697"/>
          </a:xfrm>
          <a:prstGeom prst="rect">
            <a:avLst/>
          </a:prstGeom>
        </p:spPr>
      </p:pic>
      <p:pic>
        <p:nvPicPr>
          <p:cNvPr id="11" name="内容占位符 10">
            <a:extLst>
              <a:ext uri="{FF2B5EF4-FFF2-40B4-BE49-F238E27FC236}">
                <a16:creationId xmlns:a16="http://schemas.microsoft.com/office/drawing/2014/main" id="{B574E39D-367A-4A1C-BCC0-F12266DB3C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3916" y="1853751"/>
            <a:ext cx="2773698" cy="3698265"/>
          </a:xfrm>
        </p:spPr>
      </p:pic>
    </p:spTree>
    <p:extLst>
      <p:ext uri="{BB962C8B-B14F-4D97-AF65-F5344CB8AC3E}">
        <p14:creationId xmlns:p14="http://schemas.microsoft.com/office/powerpoint/2010/main" val="307386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BCDA2-5FB2-4382-A993-263E0D3770A4}"/>
              </a:ext>
            </a:extLst>
          </p:cNvPr>
          <p:cNvSpPr>
            <a:spLocks noGrp="1"/>
          </p:cNvSpPr>
          <p:nvPr>
            <p:ph type="title"/>
          </p:nvPr>
        </p:nvSpPr>
        <p:spPr>
          <a:xfrm>
            <a:off x="1451579" y="804519"/>
            <a:ext cx="8873151" cy="651419"/>
          </a:xfrm>
        </p:spPr>
        <p:txBody>
          <a:bodyPr/>
          <a:lstStyle/>
          <a:p>
            <a:r>
              <a:rPr lang="zh-CN" altLang="en-US" sz="2000" b="1" dirty="0"/>
              <a:t>燃气锅炉</a:t>
            </a:r>
            <a:r>
              <a:rPr lang="en-US" altLang="zh-CN" sz="2000" b="1" dirty="0"/>
              <a:t>+</a:t>
            </a:r>
            <a:r>
              <a:rPr lang="zh-CN" altLang="en-US" sz="2000" b="1" dirty="0"/>
              <a:t>太阳能热水系统组合方案</a:t>
            </a:r>
          </a:p>
        </p:txBody>
      </p:sp>
      <p:pic>
        <p:nvPicPr>
          <p:cNvPr id="5" name="内容占位符 4">
            <a:extLst>
              <a:ext uri="{FF2B5EF4-FFF2-40B4-BE49-F238E27FC236}">
                <a16:creationId xmlns:a16="http://schemas.microsoft.com/office/drawing/2014/main" id="{6B0A33BD-C783-403B-891A-6FFB3A6AB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428" y="1853754"/>
            <a:ext cx="4908572" cy="3681429"/>
          </a:xfrm>
        </p:spPr>
      </p:pic>
    </p:spTree>
    <p:extLst>
      <p:ext uri="{BB962C8B-B14F-4D97-AF65-F5344CB8AC3E}">
        <p14:creationId xmlns:p14="http://schemas.microsoft.com/office/powerpoint/2010/main" val="132636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23C3B-26FA-4AD1-94DF-65DBE38A9DF8}"/>
              </a:ext>
            </a:extLst>
          </p:cNvPr>
          <p:cNvSpPr>
            <a:spLocks noGrp="1"/>
          </p:cNvSpPr>
          <p:nvPr>
            <p:ph type="title"/>
          </p:nvPr>
        </p:nvSpPr>
        <p:spPr/>
        <p:txBody>
          <a:bodyPr/>
          <a:lstStyle/>
          <a:p>
            <a:r>
              <a:rPr lang="zh-CN" altLang="en-US" b="1" dirty="0"/>
              <a:t>蒸汽锅炉</a:t>
            </a:r>
            <a:r>
              <a:rPr lang="en-US" altLang="zh-CN" b="1" dirty="0"/>
              <a:t>+</a:t>
            </a:r>
            <a:r>
              <a:rPr lang="zh-CN" altLang="en-US" b="1" dirty="0"/>
              <a:t>太阳能热水系统组合方案</a:t>
            </a:r>
            <a:endParaRPr lang="zh-CN" altLang="en-US" dirty="0"/>
          </a:p>
        </p:txBody>
      </p:sp>
      <p:pic>
        <p:nvPicPr>
          <p:cNvPr id="5" name="内容占位符 4">
            <a:extLst>
              <a:ext uri="{FF2B5EF4-FFF2-40B4-BE49-F238E27FC236}">
                <a16:creationId xmlns:a16="http://schemas.microsoft.com/office/drawing/2014/main" id="{1F56A9A9-5FCD-4DF6-9FD7-84775DF2C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2083" y="1853754"/>
            <a:ext cx="4947833" cy="3710875"/>
          </a:xfrm>
        </p:spPr>
      </p:pic>
    </p:spTree>
    <p:extLst>
      <p:ext uri="{BB962C8B-B14F-4D97-AF65-F5344CB8AC3E}">
        <p14:creationId xmlns:p14="http://schemas.microsoft.com/office/powerpoint/2010/main" val="344514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840F2-2221-455F-9763-96FE9DC20189}"/>
              </a:ext>
            </a:extLst>
          </p:cNvPr>
          <p:cNvSpPr>
            <a:spLocks noGrp="1"/>
          </p:cNvSpPr>
          <p:nvPr>
            <p:ph type="title"/>
          </p:nvPr>
        </p:nvSpPr>
        <p:spPr/>
        <p:txBody>
          <a:bodyPr/>
          <a:lstStyle/>
          <a:p>
            <a:r>
              <a:rPr lang="zh-CN" altLang="en-US" b="1" dirty="0"/>
              <a:t>直饮水</a:t>
            </a:r>
            <a:r>
              <a:rPr lang="en-US" altLang="zh-CN" b="1" dirty="0"/>
              <a:t>+</a:t>
            </a:r>
            <a:r>
              <a:rPr lang="zh-CN" altLang="en-US" b="1" dirty="0"/>
              <a:t>开水器热水系统组合方案</a:t>
            </a:r>
            <a:endParaRPr lang="zh-CN" altLang="en-US" dirty="0"/>
          </a:p>
        </p:txBody>
      </p:sp>
      <p:pic>
        <p:nvPicPr>
          <p:cNvPr id="5" name="内容占位符 4">
            <a:extLst>
              <a:ext uri="{FF2B5EF4-FFF2-40B4-BE49-F238E27FC236}">
                <a16:creationId xmlns:a16="http://schemas.microsoft.com/office/drawing/2014/main" id="{9178FEAF-8294-4B4C-BB2B-11CE302EC5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918" y="1853753"/>
            <a:ext cx="2917082" cy="3889443"/>
          </a:xfrm>
        </p:spPr>
      </p:pic>
      <p:pic>
        <p:nvPicPr>
          <p:cNvPr id="9" name="图片 8">
            <a:extLst>
              <a:ext uri="{FF2B5EF4-FFF2-40B4-BE49-F238E27FC236}">
                <a16:creationId xmlns:a16="http://schemas.microsoft.com/office/drawing/2014/main" id="{27109BA6-20CE-458D-B95A-66D8E4FF1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68" y="1871508"/>
            <a:ext cx="2917082" cy="3889443"/>
          </a:xfrm>
          <a:prstGeom prst="rect">
            <a:avLst/>
          </a:prstGeom>
        </p:spPr>
      </p:pic>
    </p:spTree>
    <p:extLst>
      <p:ext uri="{BB962C8B-B14F-4D97-AF65-F5344CB8AC3E}">
        <p14:creationId xmlns:p14="http://schemas.microsoft.com/office/powerpoint/2010/main" val="56480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6C89-245F-497C-A825-DB794769AFE9}"/>
              </a:ext>
            </a:extLst>
          </p:cNvPr>
          <p:cNvSpPr>
            <a:spLocks noGrp="1"/>
          </p:cNvSpPr>
          <p:nvPr>
            <p:ph type="title"/>
          </p:nvPr>
        </p:nvSpPr>
        <p:spPr/>
        <p:txBody>
          <a:bodyPr/>
          <a:lstStyle/>
          <a:p>
            <a:r>
              <a:rPr lang="zh-CN" altLang="en-US" dirty="0"/>
              <a:t>技术人员施工现场图：</a:t>
            </a:r>
          </a:p>
        </p:txBody>
      </p:sp>
      <p:pic>
        <p:nvPicPr>
          <p:cNvPr id="5" name="内容占位符 4">
            <a:extLst>
              <a:ext uri="{FF2B5EF4-FFF2-40B4-BE49-F238E27FC236}">
                <a16:creationId xmlns:a16="http://schemas.microsoft.com/office/drawing/2014/main" id="{21BC65AF-F171-4CEC-ABF1-F7717B7FC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148647"/>
            <a:ext cx="2587228" cy="3449638"/>
          </a:xfrm>
        </p:spPr>
      </p:pic>
      <p:pic>
        <p:nvPicPr>
          <p:cNvPr id="7" name="图片 6">
            <a:extLst>
              <a:ext uri="{FF2B5EF4-FFF2-40B4-BE49-F238E27FC236}">
                <a16:creationId xmlns:a16="http://schemas.microsoft.com/office/drawing/2014/main" id="{DF16D4D3-E476-460E-9B25-1C6549F52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884" y="2148647"/>
            <a:ext cx="2587229" cy="3449639"/>
          </a:xfrm>
          <a:prstGeom prst="rect">
            <a:avLst/>
          </a:prstGeom>
        </p:spPr>
      </p:pic>
    </p:spTree>
    <p:extLst>
      <p:ext uri="{BB962C8B-B14F-4D97-AF65-F5344CB8AC3E}">
        <p14:creationId xmlns:p14="http://schemas.microsoft.com/office/powerpoint/2010/main" val="288799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FC8D6-4A15-4455-89ED-58336E274208}"/>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FA5CF61-D387-4B52-82E0-4544DBF09E9D}"/>
              </a:ext>
            </a:extLst>
          </p:cNvPr>
          <p:cNvSpPr>
            <a:spLocks noGrp="1"/>
          </p:cNvSpPr>
          <p:nvPr>
            <p:ph idx="1"/>
          </p:nvPr>
        </p:nvSpPr>
        <p:spPr/>
        <p:txBody>
          <a:bodyPr/>
          <a:lstStyle/>
          <a:p>
            <a:r>
              <a:rPr lang="en-US" altLang="zh-CN" dirty="0"/>
              <a:t>1</a:t>
            </a:r>
            <a:r>
              <a:rPr lang="zh-CN" altLang="en-US" dirty="0"/>
              <a:t>、公司起源由来</a:t>
            </a:r>
            <a:endParaRPr lang="en-US" altLang="zh-CN" dirty="0"/>
          </a:p>
          <a:p>
            <a:r>
              <a:rPr lang="en-US" altLang="zh-CN" dirty="0"/>
              <a:t>2</a:t>
            </a:r>
            <a:r>
              <a:rPr lang="zh-CN" altLang="en-US" dirty="0"/>
              <a:t>、公司主营业务</a:t>
            </a:r>
            <a:endParaRPr lang="en-US" altLang="zh-CN" dirty="0"/>
          </a:p>
          <a:p>
            <a:r>
              <a:rPr lang="en-US" altLang="zh-CN" dirty="0"/>
              <a:t>3</a:t>
            </a:r>
            <a:r>
              <a:rPr lang="zh-CN" altLang="en-US" dirty="0"/>
              <a:t>、工程实例</a:t>
            </a:r>
            <a:endParaRPr lang="en-US" altLang="zh-CN" dirty="0"/>
          </a:p>
          <a:p>
            <a:endParaRPr lang="zh-CN" altLang="en-US" dirty="0"/>
          </a:p>
        </p:txBody>
      </p:sp>
    </p:spTree>
    <p:extLst>
      <p:ext uri="{BB962C8B-B14F-4D97-AF65-F5344CB8AC3E}">
        <p14:creationId xmlns:p14="http://schemas.microsoft.com/office/powerpoint/2010/main" val="334229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412-9ECE-4865-81C8-B33CB6A59D96}"/>
              </a:ext>
            </a:extLst>
          </p:cNvPr>
          <p:cNvSpPr>
            <a:spLocks noGrp="1"/>
          </p:cNvSpPr>
          <p:nvPr>
            <p:ph type="title"/>
          </p:nvPr>
        </p:nvSpPr>
        <p:spPr/>
        <p:txBody>
          <a:bodyPr/>
          <a:lstStyle/>
          <a:p>
            <a:r>
              <a:rPr lang="zh-CN" altLang="en-US" dirty="0"/>
              <a:t>第一模块：公司简介</a:t>
            </a:r>
          </a:p>
        </p:txBody>
      </p:sp>
      <p:sp>
        <p:nvSpPr>
          <p:cNvPr id="3" name="内容占位符 2">
            <a:extLst>
              <a:ext uri="{FF2B5EF4-FFF2-40B4-BE49-F238E27FC236}">
                <a16:creationId xmlns:a16="http://schemas.microsoft.com/office/drawing/2014/main" id="{0A34B05D-E8EE-458B-8626-84DFE0FF895D}"/>
              </a:ext>
            </a:extLst>
          </p:cNvPr>
          <p:cNvSpPr>
            <a:spLocks noGrp="1"/>
          </p:cNvSpPr>
          <p:nvPr>
            <p:ph idx="1"/>
          </p:nvPr>
        </p:nvSpPr>
        <p:spPr/>
        <p:txBody>
          <a:bodyPr>
            <a:normAutofit fontScale="85000" lnSpcReduction="20000"/>
          </a:bodyPr>
          <a:lstStyle/>
          <a:p>
            <a:pPr marL="0" indent="0">
              <a:buNone/>
            </a:pPr>
            <a:r>
              <a:rPr lang="zh-CN" altLang="en-US" dirty="0"/>
              <a:t> 安徽航华电子科技有限公司前身致力于高校</a:t>
            </a:r>
            <a:r>
              <a:rPr lang="en-US" altLang="zh-CN" dirty="0"/>
              <a:t>BOT</a:t>
            </a:r>
            <a:r>
              <a:rPr lang="zh-CN" altLang="en-US" dirty="0"/>
              <a:t>合同能源管理，高校热水，开水系统的方案设计，产品供应，安装施工维护等，</a:t>
            </a:r>
            <a:r>
              <a:rPr lang="en-US" altLang="zh-CN" dirty="0"/>
              <a:t>2015</a:t>
            </a:r>
            <a:r>
              <a:rPr lang="zh-CN" altLang="en-US" dirty="0"/>
              <a:t>年，公司高层领导通过一年时间对市场的调研，</a:t>
            </a:r>
            <a:r>
              <a:rPr lang="en-US" altLang="zh-CN" dirty="0"/>
              <a:t>2016</a:t>
            </a:r>
            <a:r>
              <a:rPr lang="zh-CN" altLang="en-US" dirty="0"/>
              <a:t>年开始专注于做工程项目的热水及开水系统的研发，生产，销售，维护工程，主营业务范围为太阳能，空气能，燃气锅炉供热及采暖系统工程，太阳能空气能辅助热源供热系统，太阳能燃气锅炉辅助热源供热系统，空气能燃气锅炉辅助热源供热系统等热水循环系统；校园水，直饮水，水处理净化设备等饮水系统工程，公司专注于绿色环保能源，在热水及开水系统的解决方案上有很强的专用技能及施工经验，公司有完善的管理体系，在安徽的各个区域有一对一的市场部经理提供方案设计及工程规划，同时，工程部有专业的团队负责施工及调试运营，并有技术过硬的售后维护人员随时准备着为用户提供技术支持及售后维护。新世纪的今天，除了要提供过硬的产品外，客户需要更加完善的售后服务体系及良好的服务态度，公司一直秉承于“用心服务，诚信经营”八字方针，让客户满意及认可将是我公司永不改变的方针。</a:t>
            </a:r>
            <a:r>
              <a:rPr lang="en-US" altLang="zh-CN" dirty="0"/>
              <a:t>2018 </a:t>
            </a:r>
            <a:r>
              <a:rPr lang="zh-CN" altLang="en-US" dirty="0"/>
              <a:t>年。我公司一定会在专业技能，服务体系更加完善的基础上，和客户朋友共同进步，共筑明天事业的辉煌！</a:t>
            </a:r>
          </a:p>
        </p:txBody>
      </p:sp>
    </p:spTree>
    <p:extLst>
      <p:ext uri="{BB962C8B-B14F-4D97-AF65-F5344CB8AC3E}">
        <p14:creationId xmlns:p14="http://schemas.microsoft.com/office/powerpoint/2010/main" val="2145262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2F2FC-0176-4FD9-A8A6-E54B0DD28505}"/>
              </a:ext>
            </a:extLst>
          </p:cNvPr>
          <p:cNvSpPr>
            <a:spLocks noGrp="1"/>
          </p:cNvSpPr>
          <p:nvPr>
            <p:ph type="title"/>
          </p:nvPr>
        </p:nvSpPr>
        <p:spPr/>
        <p:txBody>
          <a:bodyPr/>
          <a:lstStyle/>
          <a:p>
            <a:r>
              <a:rPr lang="zh-CN" altLang="en-US" dirty="0"/>
              <a:t>第二模块：经营产品介绍</a:t>
            </a:r>
          </a:p>
        </p:txBody>
      </p:sp>
      <p:sp>
        <p:nvSpPr>
          <p:cNvPr id="3" name="内容占位符 2">
            <a:extLst>
              <a:ext uri="{FF2B5EF4-FFF2-40B4-BE49-F238E27FC236}">
                <a16:creationId xmlns:a16="http://schemas.microsoft.com/office/drawing/2014/main" id="{4C9232EB-0082-4797-BD67-9416D986E2C0}"/>
              </a:ext>
            </a:extLst>
          </p:cNvPr>
          <p:cNvSpPr>
            <a:spLocks noGrp="1"/>
          </p:cNvSpPr>
          <p:nvPr>
            <p:ph idx="1"/>
          </p:nvPr>
        </p:nvSpPr>
        <p:spPr/>
        <p:txBody>
          <a:bodyPr/>
          <a:lstStyle/>
          <a:p>
            <a:pPr marL="0" indent="0">
              <a:buNone/>
            </a:pPr>
            <a:endParaRPr lang="en-US" altLang="zh-CN" dirty="0"/>
          </a:p>
          <a:p>
            <a:r>
              <a:rPr lang="zh-CN" altLang="en-US" dirty="0"/>
              <a:t>太阳能介绍</a:t>
            </a:r>
            <a:endParaRPr lang="en-US" altLang="zh-CN" dirty="0"/>
          </a:p>
          <a:p>
            <a:r>
              <a:rPr lang="zh-CN" altLang="en-US" dirty="0"/>
              <a:t>空气能介绍</a:t>
            </a:r>
            <a:endParaRPr lang="en-US" altLang="zh-CN" dirty="0"/>
          </a:p>
          <a:p>
            <a:r>
              <a:rPr lang="zh-CN" altLang="en-US" dirty="0"/>
              <a:t>热水锅炉介绍</a:t>
            </a:r>
            <a:endParaRPr lang="en-US" altLang="zh-CN" dirty="0"/>
          </a:p>
          <a:p>
            <a:r>
              <a:rPr lang="zh-CN" altLang="en-US" dirty="0"/>
              <a:t>蒸汽锅炉介绍</a:t>
            </a:r>
            <a:endParaRPr lang="en-US" altLang="zh-CN" dirty="0"/>
          </a:p>
          <a:p>
            <a:endParaRPr lang="zh-CN" altLang="en-US" dirty="0"/>
          </a:p>
        </p:txBody>
      </p:sp>
    </p:spTree>
    <p:extLst>
      <p:ext uri="{BB962C8B-B14F-4D97-AF65-F5344CB8AC3E}">
        <p14:creationId xmlns:p14="http://schemas.microsoft.com/office/powerpoint/2010/main" val="429037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96532F-2977-4A3E-B3B5-1F5B294774DC}"/>
              </a:ext>
            </a:extLst>
          </p:cNvPr>
          <p:cNvSpPr>
            <a:spLocks noGrp="1"/>
          </p:cNvSpPr>
          <p:nvPr>
            <p:ph idx="1"/>
          </p:nvPr>
        </p:nvSpPr>
        <p:spPr/>
        <p:txBody>
          <a:bodyPr/>
          <a:lstStyle/>
          <a:p>
            <a:pPr marL="0" indent="0">
              <a:buNone/>
            </a:pPr>
            <a:r>
              <a:rPr lang="zh-CN" altLang="en-US" dirty="0"/>
              <a:t>项目推进过程中，产品主要合作伙伴有</a:t>
            </a:r>
            <a:endParaRPr lang="en-US" altLang="zh-CN" dirty="0"/>
          </a:p>
          <a:p>
            <a:r>
              <a:rPr lang="zh-CN" altLang="en-US" dirty="0"/>
              <a:t>史密斯</a:t>
            </a:r>
            <a:endParaRPr lang="en-US" altLang="zh-CN" dirty="0"/>
          </a:p>
          <a:p>
            <a:r>
              <a:rPr lang="zh-CN" altLang="en-US" dirty="0"/>
              <a:t>美的</a:t>
            </a:r>
            <a:endParaRPr lang="en-US" altLang="zh-CN" dirty="0"/>
          </a:p>
          <a:p>
            <a:pPr marL="0" indent="0">
              <a:buNone/>
            </a:pPr>
            <a:endParaRPr lang="zh-CN" altLang="en-US" dirty="0"/>
          </a:p>
        </p:txBody>
      </p:sp>
    </p:spTree>
    <p:extLst>
      <p:ext uri="{BB962C8B-B14F-4D97-AF65-F5344CB8AC3E}">
        <p14:creationId xmlns:p14="http://schemas.microsoft.com/office/powerpoint/2010/main" val="32325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83CB6-2387-4883-A46D-F8C58CF5977C}"/>
              </a:ext>
            </a:extLst>
          </p:cNvPr>
          <p:cNvSpPr>
            <a:spLocks noGrp="1"/>
          </p:cNvSpPr>
          <p:nvPr>
            <p:ph type="title"/>
          </p:nvPr>
        </p:nvSpPr>
        <p:spPr/>
        <p:txBody>
          <a:bodyPr/>
          <a:lstStyle/>
          <a:p>
            <a:r>
              <a:rPr lang="zh-CN" altLang="en-US" dirty="0"/>
              <a:t>史密斯产品主要特点</a:t>
            </a:r>
          </a:p>
        </p:txBody>
      </p:sp>
      <p:pic>
        <p:nvPicPr>
          <p:cNvPr id="5" name="内容占位符 4">
            <a:extLst>
              <a:ext uri="{FF2B5EF4-FFF2-40B4-BE49-F238E27FC236}">
                <a16:creationId xmlns:a16="http://schemas.microsoft.com/office/drawing/2014/main" id="{8DEE75D7-7E61-4CCB-A9DA-FC021A98F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9297" y="1939213"/>
            <a:ext cx="8827838" cy="4041024"/>
          </a:xfrm>
        </p:spPr>
      </p:pic>
    </p:spTree>
    <p:extLst>
      <p:ext uri="{BB962C8B-B14F-4D97-AF65-F5344CB8AC3E}">
        <p14:creationId xmlns:p14="http://schemas.microsoft.com/office/powerpoint/2010/main" val="214256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A6BCA-971B-4757-B509-A8BA6094F28A}"/>
              </a:ext>
            </a:extLst>
          </p:cNvPr>
          <p:cNvSpPr>
            <a:spLocks noGrp="1"/>
          </p:cNvSpPr>
          <p:nvPr>
            <p:ph type="title"/>
          </p:nvPr>
        </p:nvSpPr>
        <p:spPr/>
        <p:txBody>
          <a:bodyPr/>
          <a:lstStyle/>
          <a:p>
            <a:r>
              <a:rPr lang="zh-CN" altLang="en-US" dirty="0"/>
              <a:t>高效节能和绿色能源产品</a:t>
            </a:r>
            <a:br>
              <a:rPr lang="en-US" altLang="zh-CN" dirty="0"/>
            </a:br>
            <a:endParaRPr lang="zh-CN" altLang="en-US" dirty="0"/>
          </a:p>
        </p:txBody>
      </p:sp>
      <p:pic>
        <p:nvPicPr>
          <p:cNvPr id="5" name="内容占位符 4">
            <a:extLst>
              <a:ext uri="{FF2B5EF4-FFF2-40B4-BE49-F238E27FC236}">
                <a16:creationId xmlns:a16="http://schemas.microsoft.com/office/drawing/2014/main" id="{924A5628-349D-4B6C-9A0D-58D8180784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913" y="2033216"/>
            <a:ext cx="4093435" cy="3436092"/>
          </a:xfrm>
        </p:spPr>
      </p:pic>
      <p:pic>
        <p:nvPicPr>
          <p:cNvPr id="7" name="图片 6">
            <a:extLst>
              <a:ext uri="{FF2B5EF4-FFF2-40B4-BE49-F238E27FC236}">
                <a16:creationId xmlns:a16="http://schemas.microsoft.com/office/drawing/2014/main" id="{414B7AEB-9AE6-4410-8D9D-4C8E012A1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453" y="2033216"/>
            <a:ext cx="4339162" cy="3436092"/>
          </a:xfrm>
          <a:prstGeom prst="rect">
            <a:avLst/>
          </a:prstGeom>
        </p:spPr>
      </p:pic>
    </p:spTree>
    <p:extLst>
      <p:ext uri="{BB962C8B-B14F-4D97-AF65-F5344CB8AC3E}">
        <p14:creationId xmlns:p14="http://schemas.microsoft.com/office/powerpoint/2010/main" val="245183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72B5CE4C-F215-4F41-AB79-1BE262CBB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1944" y="2016124"/>
            <a:ext cx="5413523" cy="3641191"/>
          </a:xfrm>
        </p:spPr>
      </p:pic>
      <p:sp>
        <p:nvSpPr>
          <p:cNvPr id="8" name="标题 1">
            <a:extLst>
              <a:ext uri="{FF2B5EF4-FFF2-40B4-BE49-F238E27FC236}">
                <a16:creationId xmlns:a16="http://schemas.microsoft.com/office/drawing/2014/main" id="{AB7D1499-5D90-47CE-BE59-FEB2D096EAFF}"/>
              </a:ext>
            </a:extLst>
          </p:cNvPr>
          <p:cNvSpPr>
            <a:spLocks noGrp="1"/>
          </p:cNvSpPr>
          <p:nvPr>
            <p:ph type="title"/>
          </p:nvPr>
        </p:nvSpPr>
        <p:spPr>
          <a:xfrm>
            <a:off x="1451579" y="804519"/>
            <a:ext cx="9603275" cy="1049235"/>
          </a:xfrm>
        </p:spPr>
        <p:txBody>
          <a:bodyPr/>
          <a:lstStyle/>
          <a:p>
            <a:r>
              <a:rPr lang="zh-CN" altLang="en-US" dirty="0"/>
              <a:t>高效节能和绿色能源产品</a:t>
            </a:r>
            <a:br>
              <a:rPr lang="en-US" altLang="zh-CN" dirty="0"/>
            </a:br>
            <a:endParaRPr lang="zh-CN" altLang="en-US" dirty="0"/>
          </a:p>
        </p:txBody>
      </p:sp>
    </p:spTree>
    <p:extLst>
      <p:ext uri="{BB962C8B-B14F-4D97-AF65-F5344CB8AC3E}">
        <p14:creationId xmlns:p14="http://schemas.microsoft.com/office/powerpoint/2010/main" val="3776505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83016-2570-4DBA-9318-E1C8BE627EAE}"/>
              </a:ext>
            </a:extLst>
          </p:cNvPr>
          <p:cNvSpPr>
            <a:spLocks noGrp="1"/>
          </p:cNvSpPr>
          <p:nvPr>
            <p:ph type="title"/>
          </p:nvPr>
        </p:nvSpPr>
        <p:spPr/>
        <p:txBody>
          <a:bodyPr/>
          <a:lstStyle/>
          <a:p>
            <a:r>
              <a:rPr lang="zh-CN" altLang="en-US" dirty="0"/>
              <a:t>商用燃气热水炉</a:t>
            </a:r>
            <a:r>
              <a:rPr lang="en-US" altLang="zh-CN" dirty="0"/>
              <a:t>/</a:t>
            </a:r>
            <a:r>
              <a:rPr lang="zh-CN" altLang="en-US" dirty="0"/>
              <a:t>热水锅炉</a:t>
            </a:r>
          </a:p>
        </p:txBody>
      </p:sp>
      <p:pic>
        <p:nvPicPr>
          <p:cNvPr id="5" name="内容占位符 4">
            <a:extLst>
              <a:ext uri="{FF2B5EF4-FFF2-40B4-BE49-F238E27FC236}">
                <a16:creationId xmlns:a16="http://schemas.microsoft.com/office/drawing/2014/main" id="{DDDA835D-1BC6-42E4-B96F-FDC9EF24D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999033"/>
            <a:ext cx="4547569" cy="3449638"/>
          </a:xfrm>
        </p:spPr>
      </p:pic>
      <p:pic>
        <p:nvPicPr>
          <p:cNvPr id="7" name="图片 6">
            <a:extLst>
              <a:ext uri="{FF2B5EF4-FFF2-40B4-BE49-F238E27FC236}">
                <a16:creationId xmlns:a16="http://schemas.microsoft.com/office/drawing/2014/main" id="{5BB55FCB-CB47-4661-A71A-369A45B1C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357" y="1999034"/>
            <a:ext cx="4363497" cy="3449638"/>
          </a:xfrm>
          <a:prstGeom prst="rect">
            <a:avLst/>
          </a:prstGeom>
        </p:spPr>
      </p:pic>
    </p:spTree>
    <p:extLst>
      <p:ext uri="{BB962C8B-B14F-4D97-AF65-F5344CB8AC3E}">
        <p14:creationId xmlns:p14="http://schemas.microsoft.com/office/powerpoint/2010/main" val="3258395420"/>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0</TotalTime>
  <Words>430</Words>
  <Application>Microsoft Office PowerPoint</Application>
  <PresentationFormat>宽屏</PresentationFormat>
  <Paragraphs>33</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Arial</vt:lpstr>
      <vt:lpstr>Gill Sans MT</vt:lpstr>
      <vt:lpstr>画廊</vt:lpstr>
      <vt:lpstr>安徽航华电子科技有限公司</vt:lpstr>
      <vt:lpstr>目录</vt:lpstr>
      <vt:lpstr>第一模块：公司简介</vt:lpstr>
      <vt:lpstr>第二模块：经营产品介绍</vt:lpstr>
      <vt:lpstr>PowerPoint 演示文稿</vt:lpstr>
      <vt:lpstr>史密斯产品主要特点</vt:lpstr>
      <vt:lpstr>高效节能和绿色能源产品 </vt:lpstr>
      <vt:lpstr>高效节能和绿色能源产品 </vt:lpstr>
      <vt:lpstr>商用燃气热水炉/热水锅炉</vt:lpstr>
      <vt:lpstr>燃气热水炉展示</vt:lpstr>
      <vt:lpstr>燃气热水炉</vt:lpstr>
      <vt:lpstr>燃气热水炉</vt:lpstr>
      <vt:lpstr>第三模块：样板工程介绍</vt:lpstr>
      <vt:lpstr>空气能+太阳能热水系统组合方案  </vt:lpstr>
      <vt:lpstr>PowerPoint 演示文稿</vt:lpstr>
      <vt:lpstr>燃气锅炉+太阳能热水系统组合方案</vt:lpstr>
      <vt:lpstr>蒸汽锅炉+太阳能热水系统组合方案</vt:lpstr>
      <vt:lpstr>直饮水+开水器热水系统组合方案</vt:lpstr>
      <vt:lpstr>技术人员施工现场图：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安徽航华电子科技有限公司宣传手册</dc:title>
  <dc:creator>昕 崔</dc:creator>
  <cp:lastModifiedBy>昕 崔</cp:lastModifiedBy>
  <cp:revision>35</cp:revision>
  <dcterms:created xsi:type="dcterms:W3CDTF">2018-05-20T03:22:59Z</dcterms:created>
  <dcterms:modified xsi:type="dcterms:W3CDTF">2018-05-23T06:08:38Z</dcterms:modified>
</cp:coreProperties>
</file>